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60" r:id="rId6"/>
  </p:sldMasterIdLst>
  <p:sldIdLst>
    <p:sldId id="256" r:id="rId7"/>
    <p:sldId id="257" r:id="rId8"/>
    <p:sldId id="258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7AB7A-D66E-A849-B207-0BBA4F900825}" v="3" dt="2025-01-13T12:04:20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/>
    <p:restoredTop sz="94712"/>
  </p:normalViewPr>
  <p:slideViewPr>
    <p:cSldViewPr snapToGrid="0">
      <p:cViewPr varScale="1">
        <p:scale>
          <a:sx n="62" d="100"/>
          <a:sy n="62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17F52-CDC9-0C82-FA29-B5583098B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C13D9C-9C95-5755-B942-2FCC23134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7EFF90-3FCE-F570-75CC-042A479D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CEEA6-2B9F-06F0-56D9-A7A9F980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9A072-36CD-F2B6-1885-DCCDB5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16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B0822-C303-7FC4-72A6-9AE0957E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E855B-43FD-73BD-D770-A3812ADFB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76328-F0EB-EE0B-193E-C989B26D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E1E8E0-7F58-88F8-B219-D3299AF1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776E4-FD8C-3231-3CC9-A461EBA3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41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F626C6-BF38-8F9C-4662-382FEC234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854470-8E59-8118-BA3C-950F1C54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A4A604-D002-97BE-00E3-C1856945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C5025-6B64-094F-B8B5-F3BC5F9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2DDAF6-D505-70A9-C882-8666F575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22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81195-8C3E-33E5-A2AF-BFA598CFE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062F62-A4DB-388E-557C-29C7CDE81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1271BB-25ED-9DE5-493B-F70051D6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FFE71-BBFC-0368-D231-27309906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46903F-CE5C-E3D6-C20A-D652E1F0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0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18EC1-F161-6302-C03C-6AFC6B23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22CFCD-E21A-EDA8-A72C-20E19C488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372063-76DD-FCE3-49F4-9C1C1D53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037898-DFD2-A8BF-8B15-F4687838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3589A1-6B02-9B4D-70AE-1CDA9553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952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28DDC-EA1D-6E5C-1EE7-C0012B66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A6A9CB-F64C-CA83-50D7-767B0523B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D94CE5-C152-A6E9-7FA8-396DF220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EF9EE-9D0F-8E90-3128-153ED253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EE498-6DDE-6A07-3812-BBD05FB9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26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79E42-DC4D-4A4F-2A22-8682CAC8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308297-180E-EFC1-78E6-9E4F601DC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8293BA-500A-0724-29C9-E0A233B99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1C3A77-820B-2141-7F8C-FE666974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111D59-3D2B-7194-1404-69F40C8B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CEA42-6141-3A85-9BBB-327A232C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01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55931-8684-53BC-4A15-EA6A40CC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3B41A6-729F-EC0B-2A92-156352C6A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10BF24-45BE-69A7-6A71-9864E1F6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4B8A82-D6E4-32CA-DAA1-2D1602525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8BAC66-672E-4577-CF1D-BA58A4300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DA62A4-4FDF-E2BF-A334-0EED48E1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5AA1A5-8229-53A2-6883-2D7695F6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FC4006-A03D-3AE7-FBDD-F915D03F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52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B8DE4-A772-B47B-FA4A-10CD7A8D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91371-8716-B71E-F5AC-6844DE0A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E122CF-EB7C-5FB5-FE37-84CF8F96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9BAD26-373C-0DEC-6291-101EBE2F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594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E40CB-9F7A-9D65-7DF8-CE351594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03B7E4-D994-4043-3484-C21EF4F7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4DD53C-96C1-D43C-5355-27E78686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84F1F-D5E6-4E69-E67A-BC231C95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608922-37B6-0E55-2163-C06F0399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ECC04A-B711-51CF-EF3F-D41B8064B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AEA9E5-5D96-38A1-EDDA-72A85F66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AC898E-09F9-7A12-9E2B-E5562B89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099FD8-1776-DEEF-9019-5E9CABE2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5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F3313-C47F-5071-B7F2-8AEC9F7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C80143-AC3B-803B-7543-91CF07A4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6FAB69-BD20-4A70-165C-0AFC623A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8D1FD-BEE5-9680-1340-E5DEC377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C9F655-F2B7-AD74-7B93-C90B84E1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06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CCBBC-DA95-F40D-16CA-0E66D744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10038B-E8C5-B28D-B5B1-EEABF826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842DC7-C0DD-BD9B-7FE3-461E8243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F5A9F7-4A8B-BF7F-7B6C-258961AD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ED94E5-3E76-0982-3EFD-24DA201F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55823B-F2B4-B114-65B2-77B47B28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942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7AE7C-3937-537A-3B71-D9D022F3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DB27E6-D3A1-2BAF-DFA8-57D83AFA5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88B5FF-94CE-9D76-E4F4-A72243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CC73-7D9A-2665-A399-32378C7F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CE600F-08E5-B870-349C-7557B5DA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018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7EF049-0EF9-D782-5F17-348C71036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0883F1-D3C5-B401-8609-66F47FDF0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E6B8D0-71F1-BDB4-A4AA-123A8CEC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4E5173-C05C-772F-29F5-7F79D500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A6152-DB31-D5C0-827B-BFB4ADD8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082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591EF-DA81-E18F-C5C2-A6FA604D3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A34D2-E4FA-A6DD-7FF1-75CB7FCEC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3C08B4-0F13-9611-D902-8090F937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7DF81E-BA38-A545-772D-66F6C683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0CA07B-29E4-F8B4-3915-82EF3D88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17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27027-F411-14D0-27C1-CAE68613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EDB307-F105-A5D0-2B8B-9816E206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F9D817-472D-7B0E-854E-1AD2E71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18D59C-951B-0ECB-7BEB-078398D3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BDCDCA-EDA5-37F6-AAB2-545D1A8D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05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C4065-65BB-C330-7D6C-9479D9FC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DFC012-9B25-C5B7-DD45-6AB8CCA7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5E3C3E-A562-3F07-AA12-26AF96D8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5C861-5DE7-C628-0DD6-77EC63CE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6C744-CD3D-6BB8-9B01-520A8428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503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55EE2-7A9F-FF34-4755-56AB428C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125D6-13E1-6735-4913-616A93A77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3DD207-2D81-D91B-DC04-BEF442E89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6068A3-271F-5456-87E7-9A7FF8B6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5512BF-0776-9290-855A-B74A3A55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F59E08-DC17-7010-2D25-BA5346C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179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D3908-F042-D003-8CD6-EBB61B86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8C6CE9-ACD9-9D42-8870-101403520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62FED6-59CA-3FBC-3FD0-C52903A9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A798E6-FB83-3D32-BB87-E82648EBC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383FA9-6F48-2820-EB45-8E268E1E2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0BBB24-518C-748B-062C-BA44813B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C9B357-8B9D-BF5B-BA12-342760B4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6F117B-883D-5CFC-835C-21D3106D4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00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BB9F6-1277-FC2D-1221-53F4631A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41C26B-AF3C-700B-4D97-C4E154E9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DEB55-EF36-98BC-58D5-E4A2CFBF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0352BA-B20B-D62E-F0B7-1B9590C1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4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2EFAD1-787B-A494-D3AD-1765FA5D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04A9F2-64D8-AC9C-D48F-24B1C4CA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9B780F-9511-ED5B-7B73-67DAAAD7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71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2DA82-0B40-F730-D807-2098978E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C6929D-D708-E9E1-54AD-FB62D1F1A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0D0AE9-2974-A22C-9B48-0116AF15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411EF-37ED-0A2F-F8C2-AC718526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F791C5-1C92-A5C3-AAF9-CB8DE416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97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0D1CE-E916-C995-4725-47DF6387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8DBA8F-A64C-033D-0F12-CF9946CE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9871DB-2488-F090-B200-3229322F7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8A18C8-D40F-412D-C0DD-2487A12C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D84E65-7AA5-DFBF-5DA6-1B7D45C0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11B19-3F16-4261-E8DE-3FAB5A15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418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7EC64-2A85-3546-281F-DE1D1586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999F29-4D71-6743-96C9-63A467427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D15D2B-FBF6-2FD9-D15A-AB40DA3F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843BB4-889A-5BD4-30BA-E088A25A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4FDDBC-BBC4-EE8B-298D-8D2FF1FD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2C1AFB-D679-326B-1E71-68DBBDCF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632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40E50-0023-1F5E-C763-A448C4E5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7DB53D-E9E9-F9B6-490B-0887EA98A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69AC7-B61D-2135-5EF4-83B0495B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B56A80-1C39-2934-895C-AC228E16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4E308F-FCB4-A10A-CE10-38110515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587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6786CF-3987-2F27-C0C8-B261B8F29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5B03C6-9F75-B87F-D16A-CE506DBA5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D5A425-BDC7-A729-B1B9-A825A5CD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27DA6-8252-D8BE-49BF-83575BAB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26D40-DE0F-01EE-CB78-AFBB4DFF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15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93CE6-A409-F637-9348-5CFE6259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014DA-5100-5A83-E086-CD3F0AA29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D1948E-1AD4-CDC8-E484-5CB0C9F51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F2080B-4CEE-BB20-3459-4C92E0ED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B1CCF0-70B1-F96E-B4F3-DCB5E669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2B7053-EAFD-07EE-BFD5-3A273CCE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8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64D93-B7AE-60C0-DE62-86BB9DC3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E08B03-751D-278B-A16B-D47F6B183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C69706-60FD-BDD4-1392-0A757A034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792286-0689-57DC-3F78-60A777AA1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FA6E1B1-62D3-4469-6377-FA520D2FD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057D6A-7EC5-CA5E-4411-78F37151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65B435-5BA6-A649-2C9F-621D6BF2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CEC0E-6D74-A575-BD05-20B45C22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93026-930E-E475-5DC7-FE202BA4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4E15A4-4B05-CF59-DC1D-04CE5DD5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D4AEDC-A159-3B52-D49C-7CC21D85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B2AB6B-26D9-C3E5-665B-871B1FD1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D4D534-1107-A810-ECA4-6D2C67C2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AFBA83-2FE4-2ED3-F773-33546000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B7D47B-AEAE-729C-71F1-B49CA150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43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01432-E960-C1AB-2C58-102F80C8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D1B3E5-243B-C419-375C-C06031FC4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FCD791-6C77-6E40-A492-6176ED5FD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227477-ECC9-AD5E-CF1B-A7E4462C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16B3C-D803-2469-A3B9-CA194F5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6F990-65CA-B2BE-C0BA-9883ACD4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65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8EC1E-CAEF-A56B-B4E1-163B2751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907E20-05A2-51B2-3C83-9E1E31BB6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A4D0F9-40F5-D1DC-C758-8CB5E7D9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CA16B0-B412-2EFF-DCCE-684EE780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1421E1-B258-FCC5-7ED5-93F8B0F3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A0F81F-64E5-B253-512B-70EA83F2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48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ADF5BADB-DE6E-63E8-CA8F-0AD33B6CA79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0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62FEF543-5FEA-1B55-2015-D398BD62B1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El contenido generado por IA puede ser incorrecto.">
            <a:extLst>
              <a:ext uri="{FF2B5EF4-FFF2-40B4-BE49-F238E27FC236}">
                <a16:creationId xmlns:a16="http://schemas.microsoft.com/office/drawing/2014/main" id="{7406E3DF-246E-66DA-2372-42DE152295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17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72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406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4dae5-6e9f-484b-911b-b3edb3bcf73a">
      <Terms xmlns="http://schemas.microsoft.com/office/infopath/2007/PartnerControls"/>
    </lcf76f155ced4ddcb4097134ff3c332f>
    <TaxCatchAll xmlns="5368a304-d57d-4ed9-a32c-0122451186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59CF3B52871E43A98F2C0EA124E916" ma:contentTypeVersion="19" ma:contentTypeDescription="Crear nuevo documento." ma:contentTypeScope="" ma:versionID="7dca83ba04439bb58814709d018e1d5d">
  <xsd:schema xmlns:xsd="http://www.w3.org/2001/XMLSchema" xmlns:xs="http://www.w3.org/2001/XMLSchema" xmlns:p="http://schemas.microsoft.com/office/2006/metadata/properties" xmlns:ns2="0b84dae5-6e9f-484b-911b-b3edb3bcf73a" xmlns:ns3="5368a304-d57d-4ed9-a32c-012245118636" targetNamespace="http://schemas.microsoft.com/office/2006/metadata/properties" ma:root="true" ma:fieldsID="4d0ae776a05480a23e00dce7577c482a" ns2:_="" ns3:_="">
    <xsd:import namespace="0b84dae5-6e9f-484b-911b-b3edb3bcf73a"/>
    <xsd:import namespace="5368a304-d57d-4ed9-a32c-0122451186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4dae5-6e9f-484b-911b-b3edb3bcf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92d9e965-4325-4025-902e-c30c63b07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68a304-d57d-4ed9-a32c-012245118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2c9d98-b964-4149-8bf1-5cf1614f84f2}" ma:internalName="TaxCatchAll" ma:showField="CatchAllData" ma:web="5368a304-d57d-4ed9-a32c-012245118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9E61C-9400-4C66-A7E2-9134A1CD84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E2F41-25A9-4B84-B1C3-F1F7D3FC8F57}">
  <ds:schemaRefs>
    <ds:schemaRef ds:uri="5368a304-d57d-4ed9-a32c-012245118636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b84dae5-6e9f-484b-911b-b3edb3bcf73a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2B36A9-88F3-48DE-8C7D-EFBE5F337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4dae5-6e9f-484b-911b-b3edb3bcf73a"/>
    <ds:schemaRef ds:uri="5368a304-d57d-4ed9-a32c-012245118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Calibri Light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LOPEZ-MITJAVILA LUQUE</dc:creator>
  <cp:lastModifiedBy>MARIA ASUNCI CRIADO SANCHEZ</cp:lastModifiedBy>
  <cp:revision>4</cp:revision>
  <dcterms:created xsi:type="dcterms:W3CDTF">2023-11-14T10:30:53Z</dcterms:created>
  <dcterms:modified xsi:type="dcterms:W3CDTF">2025-11-06T09:15:44Z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0x0101008E59CF3B52871E43A98F2C0EA124E916</vt:lpwstr>
  </property>
  <property fmtid="{D5CDD505-2E9C-101B-9397-08002B2CF9AE}" pid="3" name="MediaServiceImageTags">
    <vt:lpwstr/>
  </property>
</Properties>
</file>