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sldIdLst>
    <p:sldId id="256" r:id="rId6"/>
    <p:sldId id="257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E17F52-CDC9-0C82-FA29-B5583098B9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3C13D9C-9C95-5755-B942-2FCC231346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7EFF90-3FCE-F570-75CC-042A479D83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CDCB41-18A3-AC49-AECC-601831A7BF5D}" type="datetimeFigureOut">
              <a:rPr lang="es-ES" smtClean="0"/>
              <a:t>9/1/24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3CEEA6-2B9F-06F0-56D9-A7A9F980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F9A072-36CD-F2B6-1885-DCCDB5C3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828BEB-762C-3240-9F3C-3C8124E33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7160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B0822-C303-7FC4-72A6-9AE0957E1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BAE855B-43FD-73BD-D770-A3812ADFB0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476328-F0EB-EE0B-193E-C989B26D79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CDCB41-18A3-AC49-AECC-601831A7BF5D}" type="datetimeFigureOut">
              <a:rPr lang="es-ES" smtClean="0"/>
              <a:t>9/1/24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E1E8E0-7F58-88F8-B219-D3299AF1A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776E4-FD8C-3231-3CC9-A461EBA3A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828BEB-762C-3240-9F3C-3C8124E33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741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1F626C6-BF38-8F9C-4662-382FEC2346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854470-8E59-8118-BA3C-950F1C54E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A4A604-D002-97BE-00E3-C185694552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CDCB41-18A3-AC49-AECC-601831A7BF5D}" type="datetimeFigureOut">
              <a:rPr lang="es-ES" smtClean="0"/>
              <a:t>9/1/24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BC5025-6B64-094F-B8B5-F3BC5F935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2DDAF6-D505-70A9-C882-8666F5756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828BEB-762C-3240-9F3C-3C8124E33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8224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D591EF-DA81-E18F-C5C2-A6FA604D30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1A34D2-E4FA-A6DD-7FF1-75CB7FCEC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3C08B4-0F13-9611-D902-8090F9373F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0DD24F-CE0B-D546-8D30-B55CA1C88C51}" type="datetimeFigureOut">
              <a:rPr lang="es-ES" smtClean="0"/>
              <a:t>9/1/24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7DF81E-BA38-A545-772D-66F6C683C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0CA07B-29E4-F8B4-3915-82EF3D880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60FFF-B53D-154E-8D20-606C542106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6172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827027-F411-14D0-27C1-CAE68613C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EDB307-F105-A5D0-2B8B-9816E206C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F9D817-472D-7B0E-854E-1AD2E71974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0DD24F-CE0B-D546-8D30-B55CA1C88C51}" type="datetimeFigureOut">
              <a:rPr lang="es-ES" smtClean="0"/>
              <a:t>9/1/24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18D59C-951B-0ECB-7BEB-078398D34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BDCDCA-EDA5-37F6-AAB2-545D1A8D3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60FFF-B53D-154E-8D20-606C542106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5053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9C4065-65BB-C330-7D6C-9479D9FC7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DFC012-9B25-C5B7-DD45-6AB8CCA78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5E3C3E-A562-3F07-AA12-26AF96D849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0DD24F-CE0B-D546-8D30-B55CA1C88C51}" type="datetimeFigureOut">
              <a:rPr lang="es-ES" smtClean="0"/>
              <a:t>9/1/24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95C861-5DE7-C628-0DD6-77EC63CE0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46C744-CD3D-6BB8-9B01-520A8428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60FFF-B53D-154E-8D20-606C542106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6503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355EE2-7A9F-FF34-4755-56AB428CC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9125D6-13E1-6735-4913-616A93A773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3DD207-2D81-D91B-DC04-BEF442E89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6068A3-271F-5456-87E7-9A7FF8B6E9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0DD24F-CE0B-D546-8D30-B55CA1C88C51}" type="datetimeFigureOut">
              <a:rPr lang="es-ES" smtClean="0"/>
              <a:t>9/1/24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5512BF-0776-9290-855A-B74A3A551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F59E08-DC17-7010-2D25-BA5346CB1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60FFF-B53D-154E-8D20-606C542106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6179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1D3908-F042-D003-8CD6-EBB61B860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8C6CE9-ACD9-9D42-8870-101403520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62FED6-59CA-3FBC-3FD0-C52903A93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5A798E6-FB83-3D32-BB87-E82648EBCC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3383FA9-6F48-2820-EB45-8E268E1E24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40BBB24-518C-748B-062C-BA44813B34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0DD24F-CE0B-D546-8D30-B55CA1C88C51}" type="datetimeFigureOut">
              <a:rPr lang="es-ES" smtClean="0"/>
              <a:t>9/1/24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1C9B357-8B9D-BF5B-BA12-342760B4D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46F117B-883D-5CFC-835C-21D3106D4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60FFF-B53D-154E-8D20-606C542106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9005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9BB9F6-1277-FC2D-1221-53F4631AA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E41C26B-AF3C-700B-4D97-C4E154E97C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0DD24F-CE0B-D546-8D30-B55CA1C88C51}" type="datetimeFigureOut">
              <a:rPr lang="es-ES" smtClean="0"/>
              <a:t>9/1/24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F3DEB55-EF36-98BC-58D5-E4A2CFBFD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40352BA-B20B-D62E-F0B7-1B9590C11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60FFF-B53D-154E-8D20-606C542106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948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12EFAD1-787B-A494-D3AD-1765FA5D49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0DD24F-CE0B-D546-8D30-B55CA1C88C51}" type="datetimeFigureOut">
              <a:rPr lang="es-ES" smtClean="0"/>
              <a:t>9/1/24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104A9F2-64D8-AC9C-D48F-24B1C4CAD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79B780F-9511-ED5B-7B73-67DAAAD71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60FFF-B53D-154E-8D20-606C542106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3713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0D1CE-E916-C995-4725-47DF6387E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8DBA8F-A64C-033D-0F12-CF9946CE8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9871DB-2488-F090-B200-3229322F7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8A18C8-D40F-412D-C0DD-2487A12C03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0DD24F-CE0B-D546-8D30-B55CA1C88C51}" type="datetimeFigureOut">
              <a:rPr lang="es-ES" smtClean="0"/>
              <a:t>9/1/24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D84E65-7AA5-DFBF-5DA6-1B7D45C09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711B19-3F16-4261-E8DE-3FAB5A15F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60FFF-B53D-154E-8D20-606C542106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341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2F3313-C47F-5071-B7F2-8AEC9F7FA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C80143-AC3B-803B-7543-91CF07A43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6FAB69-BD20-4A70-165C-0AFC623AC9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CDCB41-18A3-AC49-AECC-601831A7BF5D}" type="datetimeFigureOut">
              <a:rPr lang="es-ES" smtClean="0"/>
              <a:t>9/1/24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98D1FD-BEE5-9680-1340-E5DEC377A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C9F655-F2B7-AD74-7B93-C90B84E1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828BEB-762C-3240-9F3C-3C8124E33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060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C7EC64-2A85-3546-281F-DE1D15863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D999F29-4D71-6743-96C9-63A4674276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D15D2B-FBF6-2FD9-D15A-AB40DA3FC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843BB4-889A-5BD4-30BA-E088A25A5F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0DD24F-CE0B-D546-8D30-B55CA1C88C51}" type="datetimeFigureOut">
              <a:rPr lang="es-ES" smtClean="0"/>
              <a:t>9/1/24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4FDDBC-BBC4-EE8B-298D-8D2FF1FD2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2C1AFB-D679-326B-1E71-68DBBDCFD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60FFF-B53D-154E-8D20-606C542106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36323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40E50-0023-1F5E-C763-A448C4E53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67DB53D-E9E9-F9B6-490B-0887EA98A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C69AC7-B61D-2135-5EF4-83B0495B18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0DD24F-CE0B-D546-8D30-B55CA1C88C51}" type="datetimeFigureOut">
              <a:rPr lang="es-ES" smtClean="0"/>
              <a:t>9/1/24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B56A80-1C39-2934-895C-AC228E163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4E308F-FCB4-A10A-CE10-38110515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60FFF-B53D-154E-8D20-606C542106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6587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6786CF-3987-2F27-C0C8-B261B8F294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5B03C6-9F75-B87F-D16A-CE506DBA5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D5A425-BDC7-A729-B1B9-A825A5CDED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0DD24F-CE0B-D546-8D30-B55CA1C88C51}" type="datetimeFigureOut">
              <a:rPr lang="es-ES" smtClean="0"/>
              <a:t>9/1/24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A27DA6-8252-D8BE-49BF-83575BAB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126D40-DE0F-01EE-CB78-AFBB4DFFE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760FFF-B53D-154E-8D20-606C542106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9151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42DA82-0B40-F730-D807-2098978E5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C6929D-D708-E9E1-54AD-FB62D1F1A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0D0AE9-2974-A22C-9B48-0116AF15D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CDCB41-18A3-AC49-AECC-601831A7BF5D}" type="datetimeFigureOut">
              <a:rPr lang="es-ES" smtClean="0"/>
              <a:t>9/1/24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3411EF-37ED-0A2F-F8C2-AC718526A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F791C5-1C92-A5C3-AAF9-CB8DE4161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828BEB-762C-3240-9F3C-3C8124E33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97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193CE6-A409-F637-9348-5CFE62594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4014DA-5100-5A83-E086-CD3F0AA294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4D1948E-1AD4-CDC8-E484-5CB0C9F51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F2080B-4CEE-BB20-3459-4C92E0ED51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CDCB41-18A3-AC49-AECC-601831A7BF5D}" type="datetimeFigureOut">
              <a:rPr lang="es-ES" smtClean="0"/>
              <a:t>9/1/24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0B1CCF0-70B1-F96E-B4F3-DCB5E6692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2B7053-EAFD-07EE-BFD5-3A273CCE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828BEB-762C-3240-9F3C-3C8124E33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8981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E64D93-B7AE-60C0-DE62-86BB9DC3C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E08B03-751D-278B-A16B-D47F6B183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9C69706-60FD-BDD4-1392-0A757A034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3792286-0689-57DC-3F78-60A777AA1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FA6E1B1-62D3-4469-6377-FA520D2FDF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D057D6A-7EC5-CA5E-4411-78F37151CF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CDCB41-18A3-AC49-AECC-601831A7BF5D}" type="datetimeFigureOut">
              <a:rPr lang="es-ES" smtClean="0"/>
              <a:t>9/1/24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365B435-5BA6-A649-2C9F-621D6BF29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F7CEC0E-6D74-A575-BD05-20B45C226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828BEB-762C-3240-9F3C-3C8124E33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82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E93026-930E-E475-5DC7-FE202BA42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D4E15A4-4B05-CF59-DC1D-04CE5DD5D7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CDCB41-18A3-AC49-AECC-601831A7BF5D}" type="datetimeFigureOut">
              <a:rPr lang="es-ES" smtClean="0"/>
              <a:t>9/1/24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8D4AEDC-A159-3B52-D49C-7CC21D857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0B2AB6B-26D9-C3E5-665B-871B1FD1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828BEB-762C-3240-9F3C-3C8124E33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85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0D4D534-1107-A810-ECA4-6D2C67C264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CDCB41-18A3-AC49-AECC-601831A7BF5D}" type="datetimeFigureOut">
              <a:rPr lang="es-ES" smtClean="0"/>
              <a:t>9/1/24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0AFBA83-2FE4-2ED3-F773-335460005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EB7D47B-AEAE-729C-71F1-B49CA150B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828BEB-762C-3240-9F3C-3C8124E33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2438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201432-E960-C1AB-2C58-102F80C84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D1B3E5-243B-C419-375C-C06031FC4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FCD791-6C77-6E40-A492-6176ED5FD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227477-ECC9-AD5E-CF1B-A7E4462CB0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CDCB41-18A3-AC49-AECC-601831A7BF5D}" type="datetimeFigureOut">
              <a:rPr lang="es-ES" smtClean="0"/>
              <a:t>9/1/24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D16B3C-D803-2469-A3B9-CA194F558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4B6F990-65CA-B2BE-C0BA-9883ACD42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828BEB-762C-3240-9F3C-3C8124E33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5658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B8EC1E-CAEF-A56B-B4E1-163B27519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8907E20-05A2-51B2-3C83-9E1E31BB61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A4D0F9-40F5-D1DC-C758-8CB5E7D9C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CA16B0-B412-2EFF-DCCE-684EE780A0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CDCB41-18A3-AC49-AECC-601831A7BF5D}" type="datetimeFigureOut">
              <a:rPr lang="es-ES" smtClean="0"/>
              <a:t>9/1/24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1421E1-B258-FCC5-7ED5-93F8B0F3B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A0F81F-64E5-B253-512B-70EA83F2B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828BEB-762C-3240-9F3C-3C8124E333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6480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08D17385-04DB-299F-698A-E08FA903941B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104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F9E56F76-D5B9-1B38-7C7B-C7CC367C984E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62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0175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37280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E59CF3B52871E43A98F2C0EA124E916" ma:contentTypeVersion="17" ma:contentTypeDescription="Crear nuevo documento." ma:contentTypeScope="" ma:versionID="4b8297ccae4a1f64530530a09ec45db6">
  <xsd:schema xmlns:xsd="http://www.w3.org/2001/XMLSchema" xmlns:xs="http://www.w3.org/2001/XMLSchema" xmlns:p="http://schemas.microsoft.com/office/2006/metadata/properties" xmlns:ns2="0b84dae5-6e9f-484b-911b-b3edb3bcf73a" xmlns:ns3="5368a304-d57d-4ed9-a32c-012245118636" targetNamespace="http://schemas.microsoft.com/office/2006/metadata/properties" ma:root="true" ma:fieldsID="8f353174ffde0f622e4e33c94c6f2528" ns2:_="" ns3:_="">
    <xsd:import namespace="0b84dae5-6e9f-484b-911b-b3edb3bcf73a"/>
    <xsd:import namespace="5368a304-d57d-4ed9-a32c-0122451186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84dae5-6e9f-484b-911b-b3edb3bcf7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92d9e965-4325-4025-902e-c30c63b079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68a304-d57d-4ed9-a32c-01224511863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02c9d98-b964-4149-8bf1-5cf1614f84f2}" ma:internalName="TaxCatchAll" ma:showField="CatchAllData" ma:web="5368a304-d57d-4ed9-a32c-0122451186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84dae5-6e9f-484b-911b-b3edb3bcf73a">
      <Terms xmlns="http://schemas.microsoft.com/office/infopath/2007/PartnerControls"/>
    </lcf76f155ced4ddcb4097134ff3c332f>
    <TaxCatchAll xmlns="5368a304-d57d-4ed9-a32c-012245118636" xsi:nil="true"/>
  </documentManagement>
</p:properties>
</file>

<file path=customXml/itemProps1.xml><?xml version="1.0" encoding="utf-8"?>
<ds:datastoreItem xmlns:ds="http://schemas.openxmlformats.org/officeDocument/2006/customXml" ds:itemID="{C49E5165-6090-4B1A-AF5F-F920D5A4F1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84dae5-6e9f-484b-911b-b3edb3bcf73a"/>
    <ds:schemaRef ds:uri="5368a304-d57d-4ed9-a32c-0122451186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29E61C-9400-4C66-A7E2-9134A1CD84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3E2F41-25A9-4B84-B1C3-F1F7D3FC8F57}">
  <ds:schemaRefs>
    <ds:schemaRef ds:uri="http://schemas.microsoft.com/office/2006/metadata/properties"/>
    <ds:schemaRef ds:uri="http://schemas.microsoft.com/office/infopath/2007/PartnerControls"/>
    <ds:schemaRef ds:uri="0b84dae5-6e9f-484b-911b-b3edb3bcf73a"/>
    <ds:schemaRef ds:uri="5368a304-d57d-4ed9-a32c-01224511863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Tema de Office</vt:lpstr>
      <vt:lpstr>Diseño personalizado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LOPEZ-MITJAVILA LUQUE</dc:creator>
  <cp:lastModifiedBy>JUAN LUIS VELAZQUEZ GUTIERREZ</cp:lastModifiedBy>
  <cp:revision>4</cp:revision>
  <dcterms:created xsi:type="dcterms:W3CDTF">2023-11-14T10:30:53Z</dcterms:created>
  <dcterms:modified xsi:type="dcterms:W3CDTF">2024-01-09T12:15:29Z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0x0101008E59CF3B52871E43A98F2C0EA124E916</vt:lpwstr>
  </property>
</Properties>
</file>