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C8D74D-3286-457B-B979-1943FD96187E}" v="10" dt="2022-11-02T12:45:16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" y="9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FC14FD47-85BA-EE5C-B45B-A79D785BD9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0" y="0"/>
            <a:ext cx="6149340" cy="61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480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C6C99-EB44-5CEF-50C1-38FF7BD36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76BB43-533C-5083-466B-66A87356E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4905F9-424A-B9D6-E03F-80217087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362EFF-26C7-8016-7CB4-F150B97B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7792A4-ADB9-C9FA-1E9F-645D0261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8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31335-309C-9D8F-96DF-C4C77A93A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EDA03C9-A3B4-69D0-C60C-D05183DD1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B058CE-2570-56CD-013F-297181E9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3D87B-C02F-7253-1511-FE3ADC25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285B7-426C-8597-32BF-3C3289CF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450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508D4984-45AC-4F06-0DE7-E8C86BBFC9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0" y="0"/>
            <a:ext cx="6149340" cy="6149340"/>
          </a:xfrm>
          <a:prstGeom prst="rect">
            <a:avLst/>
          </a:prstGeom>
        </p:spPr>
      </p:pic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C9F34B8-3260-5598-7EF6-0D52657366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859" y="5090699"/>
            <a:ext cx="2147701" cy="1223914"/>
          </a:xfrm>
          <a:prstGeom prst="rect">
            <a:avLst/>
          </a:prstGeom>
        </p:spPr>
      </p:pic>
      <p:pic>
        <p:nvPicPr>
          <p:cNvPr id="8" name="Imagen 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13893018-B3D3-BD14-4224-9EBB0AF2E99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82" y="521462"/>
            <a:ext cx="1755254" cy="79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11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D20AA343-81AE-B219-A937-AFB7B136B9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0" y="0"/>
            <a:ext cx="6149340" cy="6149340"/>
          </a:xfrm>
          <a:prstGeom prst="rect">
            <a:avLst/>
          </a:prstGeom>
        </p:spPr>
      </p:pic>
      <p:pic>
        <p:nvPicPr>
          <p:cNvPr id="8" name="Imagen 7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F9FE0CBB-0E4F-AF67-C5A8-91849B9942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66" y="5518279"/>
            <a:ext cx="1386137" cy="631061"/>
          </a:xfrm>
          <a:prstGeom prst="rect">
            <a:avLst/>
          </a:prstGeom>
        </p:spPr>
      </p:pic>
      <p:pic>
        <p:nvPicPr>
          <p:cNvPr id="9" name="Imagen 8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C37B041B-B115-A886-E879-12660020F02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3698" y="564274"/>
            <a:ext cx="1705405" cy="97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1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2407F-5D7A-B4BB-EE80-CD765947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34A63-AF2D-2C12-AD64-E6CD616D2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906DA8-4190-8D34-8B5A-E884C19B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DC8A8C-B12A-3060-C982-D1B475B6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104F28-E04C-6ABC-4E19-88B09009C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4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B6B6A2-D0E5-6454-ACFD-5BF3E5DC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9AB04D-819C-4210-9F24-75C157FD4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02964B7-DA25-8A3C-BFD8-11AE6E5FE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602376-A2A9-E0EE-C012-DA5A950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66F008-9EC2-157A-DD40-BE2F2D174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B6E4E8-9497-DAC2-667B-7E28A772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71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AAD3D-89BB-C068-7DF6-9FC59051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7EAFEB-297B-39D3-BC57-7DE2200FF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7E466A-9272-BD66-A50B-8DCB16D5B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733E19-8AC5-8953-D186-36CA00589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EE5507-727A-FF50-BDBE-59120E10F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D9F4797-37F3-07EB-A2E4-0E4E82CE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CF0AE34-8727-24EC-D69C-FEA2F786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0B552B3-EA66-8913-45CC-43CD37F3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5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1E4FB-721C-F6DE-1DD2-66ABC7533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92E36B-5280-16F6-8F36-6AA0C4A01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C85F79-B266-642F-CE61-088EFAECE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C66442-1DE1-E6AC-BBF9-9DBAFFF34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78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8854F5-76F4-1A36-6357-6C3302A5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7347A0-6C7E-2A72-9AE5-63BB6D57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28FC00-798A-3BD7-3BFD-A16947D43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0C9B24-D6E0-1515-8140-64EDA76B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22C57B-4ED3-3B32-4900-E753D661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5A8782-C03D-CFE3-EB2F-F515EBF3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29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9DB8C-DCD7-E63C-486D-39D7F2158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E1A295-ED2A-30B6-0C8E-B16A5A152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7CB5B7-7B59-6304-F4B9-DC74F4107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C59B05-EB97-278C-4CAA-689B70A2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628869-11DA-DC31-A7D1-213DE9C19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436975-ADFC-2EE9-0FEB-648E02B4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60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5A6884E-4F85-9F44-2D66-C40400FD2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63F49E-3668-63A0-C7B8-9BB347A95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E729B2-F757-D6E3-D75D-EBD2C633A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61508-85A9-4F9F-BD8B-1072FE760B95}" type="datetimeFigureOut">
              <a:rPr lang="es-ES" smtClean="0"/>
              <a:t>02/11/2022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3309C-881A-2561-D2F2-6B2945805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BF8CCA-9273-1AEA-C1A0-4DD9270AE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E4EC-E0AA-4C9D-84DE-94636E31EE9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49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84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91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47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Water</dc:creator>
  <cp:lastModifiedBy>Marta Water</cp:lastModifiedBy>
  <cp:revision>2</cp:revision>
  <dcterms:created xsi:type="dcterms:W3CDTF">2022-11-02T11:54:05Z</dcterms:created>
  <dcterms:modified xsi:type="dcterms:W3CDTF">2022-11-02T12:46:30Z</dcterms:modified>
</cp:coreProperties>
</file>